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8" r:id="rId6"/>
    <p:sldId id="274" r:id="rId7"/>
    <p:sldId id="259" r:id="rId8"/>
    <p:sldId id="265" r:id="rId9"/>
    <p:sldId id="263" r:id="rId10"/>
    <p:sldId id="279" r:id="rId11"/>
    <p:sldId id="267" r:id="rId12"/>
    <p:sldId id="277" r:id="rId13"/>
    <p:sldId id="273" r:id="rId14"/>
  </p:sldIdLst>
  <p:sldSz cx="24384000" cy="13716000"/>
  <p:notesSz cx="5143500" cy="9144000"/>
  <p:embeddedFontLst>
    <p:embeddedFont>
      <p:font typeface="YouSheBiaoTiHei" panose="00000500000000000000" charset="-122"/>
      <p:regular r:id="rId18"/>
    </p:embeddedFont>
    <p:embeddedFont>
      <p:font typeface="微软雅黑" panose="020B0503020204020204" pitchFamily="34" charset="-122"/>
      <p:regular r:id="rId19"/>
    </p:embeddedFont>
    <p:embeddedFont>
      <p:font typeface="等线" panose="02010600030101010101" charset="-122"/>
      <p:regular r:id="rId20"/>
    </p:embeddedFont>
    <p:embeddedFont>
      <p:font typeface="DengXian" panose="02010600030101010101" charset="-122"/>
      <p:regular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CF3"/>
    <a:srgbClr val="8562CD"/>
    <a:srgbClr val="F74057"/>
    <a:srgbClr val="A259AE"/>
    <a:srgbClr val="1886FF"/>
    <a:srgbClr val="8F61C7"/>
    <a:srgbClr val="CD4C82"/>
    <a:srgbClr val="0E1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613"/>
  </p:normalViewPr>
  <p:slideViewPr>
    <p:cSldViewPr snapToGrid="0" snapToObjects="1">
      <p:cViewPr varScale="1">
        <p:scale>
          <a:sx n="32" d="100"/>
          <a:sy n="32" d="100"/>
        </p:scale>
        <p:origin x="76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59BC8-5BB1-40F2-ABC9-894D224893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256498-B2AA-4E24-ADC5-91DDA187F5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256498-B2AA-4E24-ADC5-91DDA187F5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hyperlink" Target="/Users/lele/Downloads/&#35270;&#39057;&#28436;&#31034;.mp4" TargetMode="External"/><Relationship Id="rId8" Type="http://schemas.openxmlformats.org/officeDocument/2006/relationships/image" Target="../media/image12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.xml"/><Relationship Id="rId10" Type="http://schemas.openxmlformats.org/officeDocument/2006/relationships/image" Target="../media/image29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jpe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2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2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2.png"/><Relationship Id="rId7" Type="http://schemas.openxmlformats.org/officeDocument/2006/relationships/image" Target="../media/image10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28.emf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402" y="0"/>
            <a:ext cx="24384000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22100" y="901700"/>
            <a:ext cx="12661900" cy="124841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01700" y="889000"/>
            <a:ext cx="10782300" cy="119380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206500" y="2032000"/>
            <a:ext cx="1270000" cy="1270000"/>
          </a:xfrm>
          <a:prstGeom prst="rect">
            <a:avLst/>
          </a:prstGeom>
        </p:spPr>
      </p:pic>
      <p:sp>
        <p:nvSpPr>
          <p:cNvPr id="105" name="Object 105"/>
          <p:cNvSpPr txBox="1"/>
          <p:nvPr/>
        </p:nvSpPr>
        <p:spPr>
          <a:xfrm>
            <a:off x="3289299" y="5800696"/>
            <a:ext cx="18465800" cy="2120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92000"/>
              </a:lnSpc>
            </a:pPr>
            <a:r>
              <a:rPr lang="zh-CN" altLang="en-US" sz="21800" dirty="0">
                <a:solidFill>
                  <a:srgbClr val="FFFFFF"/>
                </a:solidFill>
                <a:latin typeface="YouSheBiaoTiHei" panose="00000500000000000000" charset="-122"/>
                <a:ea typeface="YouSheBiaoTiHei" panose="00000500000000000000" charset="-122"/>
                <a:sym typeface="Arial" panose="020B0604020202090204" pitchFamily="34" charset="0"/>
              </a:rPr>
              <a:t>疯狂弹球</a:t>
            </a:r>
            <a:endParaRPr lang="zh-CN" altLang="en-US" sz="21800" dirty="0">
              <a:solidFill>
                <a:srgbClr val="FFFFFF"/>
              </a:solidFill>
              <a:latin typeface="YouSheBiaoTiHei" panose="00000500000000000000" charset="-122"/>
              <a:ea typeface="YouSheBiaoTiHei" panose="00000500000000000000" charset="-122"/>
              <a:sym typeface="Arial" panose="020B0604020202090204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155950" y="8185313"/>
            <a:ext cx="15252700" cy="1028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>
            <a:lvl1pPr>
              <a:lnSpc>
                <a:spcPct val="108000"/>
              </a:lnSpc>
              <a:defRPr sz="6200" b="0" i="0">
                <a:solidFill>
                  <a:srgbClr val="1886FF"/>
                </a:solidFill>
                <a:latin typeface="YouSheBiaoTiHei" panose="00000500000000000000" charset="-122"/>
                <a:ea typeface="YouSheBiaoTiHei" panose="00000500000000000000" charset="-122"/>
              </a:defRPr>
            </a:lvl1pPr>
          </a:lstStyle>
          <a:p>
            <a:r>
              <a:rPr lang="en-US" altLang="zh-CN" dirty="0">
                <a:latin typeface="+mj-lt"/>
                <a:sym typeface="Arial" panose="020B0604020202090204" pitchFamily="34" charset="0"/>
              </a:rPr>
              <a:t>CRAZY  PINBALL</a:t>
            </a:r>
            <a:endParaRPr lang="en-US" altLang="zh-CN" dirty="0">
              <a:latin typeface="+mj-lt"/>
              <a:sym typeface="Arial" panose="020B0604020202090204" pitchFamily="34" charset="0"/>
            </a:endParaRPr>
          </a:p>
          <a:p>
            <a:endParaRPr lang="zh-CN" altLang="en-US" dirty="0">
              <a:latin typeface="+mj-lt"/>
              <a:sym typeface="Arial" panose="020B0604020202090204" pitchFamily="34" charset="0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3556000" y="4412306"/>
            <a:ext cx="14452600" cy="1270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92000"/>
              </a:lnSpc>
            </a:pPr>
            <a:r>
              <a:rPr lang="en-US" altLang="zh-CN" sz="8000" dirty="0">
                <a:solidFill>
                  <a:srgbClr val="FFFFFF"/>
                </a:solidFill>
                <a:latin typeface="YouSheBiaoTiHei" panose="00000500000000000000" charset="-122"/>
                <a:ea typeface="YouSheBiaoTiHei" panose="00000500000000000000" charset="-122"/>
                <a:sym typeface="Arial" panose="020B0604020202090204" pitchFamily="34" charset="0"/>
              </a:rPr>
              <a:t>2021</a:t>
            </a:r>
            <a:r>
              <a:rPr lang="zh-CN" altLang="en-US" sz="8000" dirty="0">
                <a:solidFill>
                  <a:srgbClr val="FFFFFF"/>
                </a:solidFill>
                <a:latin typeface="YouSheBiaoTiHei" panose="00000500000000000000" charset="-122"/>
                <a:ea typeface="YouSheBiaoTiHei" panose="00000500000000000000" charset="-122"/>
                <a:sym typeface="Arial" panose="020B0604020202090204" pitchFamily="34" charset="0"/>
              </a:rPr>
              <a:t>万向黑客松</a:t>
            </a:r>
            <a:endParaRPr lang="zh-CN" altLang="en-US" sz="8000" dirty="0">
              <a:solidFill>
                <a:srgbClr val="FFFFFF"/>
              </a:solidFill>
              <a:latin typeface="YouSheBiaoTiHei" panose="00000500000000000000" charset="-122"/>
              <a:ea typeface="YouSheBiaoTiHei" panose="00000500000000000000" charset="-122"/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241" y="1731210"/>
            <a:ext cx="5539373" cy="1871580"/>
          </a:xfrm>
          <a:prstGeom prst="rect">
            <a:avLst/>
          </a:prstGeom>
        </p:spPr>
      </p:pic>
      <p:pic>
        <p:nvPicPr>
          <p:cNvPr id="12" name="image 30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2700" y="13258800"/>
            <a:ext cx="11087100" cy="50800"/>
          </a:xfrm>
          <a:prstGeom prst="rect">
            <a:avLst/>
          </a:prstGeom>
        </p:spPr>
      </p:pic>
      <p:pic>
        <p:nvPicPr>
          <p:cNvPr id="13" name="image 30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296900" y="13258800"/>
            <a:ext cx="11099800" cy="50800"/>
          </a:xfrm>
          <a:prstGeom prst="rect">
            <a:avLst/>
          </a:prstGeom>
        </p:spPr>
      </p:pic>
      <p:sp>
        <p:nvSpPr>
          <p:cNvPr id="14" name="Object 309"/>
          <p:cNvSpPr txBox="1"/>
          <p:nvPr/>
        </p:nvSpPr>
        <p:spPr>
          <a:xfrm>
            <a:off x="10895494" y="13011150"/>
            <a:ext cx="2542209" cy="2984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</a:t>
            </a:r>
            <a:r>
              <a:rPr lang="en-US" alt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lang="zh-CN" altLang="en-US" sz="22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万向黑客松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369" y="0"/>
            <a:ext cx="24384000" cy="137160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75400" y="5448300"/>
            <a:ext cx="5308600" cy="82677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1544300"/>
            <a:ext cx="1981200" cy="1663700"/>
          </a:xfrm>
          <a:prstGeom prst="rect">
            <a:avLst/>
          </a:prstGeom>
        </p:spPr>
      </p:pic>
      <p:pic>
        <p:nvPicPr>
          <p:cNvPr id="22" name="image 3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2700" y="13258800"/>
            <a:ext cx="11087100" cy="50800"/>
          </a:xfrm>
          <a:prstGeom prst="rect">
            <a:avLst/>
          </a:prstGeom>
        </p:spPr>
      </p:pic>
      <p:pic>
        <p:nvPicPr>
          <p:cNvPr id="23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96900" y="13258800"/>
            <a:ext cx="11099800" cy="50800"/>
          </a:xfrm>
          <a:prstGeom prst="rect">
            <a:avLst/>
          </a:prstGeom>
        </p:spPr>
      </p:pic>
      <p:sp>
        <p:nvSpPr>
          <p:cNvPr id="24" name="Object 309"/>
          <p:cNvSpPr txBox="1"/>
          <p:nvPr/>
        </p:nvSpPr>
        <p:spPr>
          <a:xfrm>
            <a:off x="10895494" y="13011150"/>
            <a:ext cx="2542209" cy="2984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</a:t>
            </a:r>
            <a:r>
              <a:rPr lang="en-US" alt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lang="zh-CN" altLang="en-US" sz="22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万向黑客松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5" name="image 1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6200000">
            <a:off x="22719213" y="1322772"/>
            <a:ext cx="1270000" cy="127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6427" y="1021982"/>
            <a:ext cx="5539373" cy="1871580"/>
          </a:xfrm>
          <a:prstGeom prst="rect">
            <a:avLst/>
          </a:prstGeom>
        </p:spPr>
      </p:pic>
      <p:pic>
        <p:nvPicPr>
          <p:cNvPr id="16" name="image 50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90700" y="3213100"/>
            <a:ext cx="2438400" cy="457200"/>
          </a:xfrm>
          <a:prstGeom prst="rect">
            <a:avLst/>
          </a:prstGeom>
        </p:spPr>
      </p:pic>
      <p:sp>
        <p:nvSpPr>
          <p:cNvPr id="17" name="Object 504"/>
          <p:cNvSpPr txBox="1"/>
          <p:nvPr/>
        </p:nvSpPr>
        <p:spPr>
          <a:xfrm>
            <a:off x="1790700" y="2273300"/>
            <a:ext cx="8039100" cy="13969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72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视频演示</a:t>
            </a:r>
            <a:endParaRPr lang="zh-CN" altLang="en-US" sz="72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8" name="Object 505"/>
          <p:cNvSpPr txBox="1"/>
          <p:nvPr/>
        </p:nvSpPr>
        <p:spPr>
          <a:xfrm>
            <a:off x="1790700" y="1322705"/>
            <a:ext cx="91567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en-US" altLang="zh-CN" sz="6600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About Value</a:t>
            </a:r>
            <a:endParaRPr lang="en-US" altLang="zh-CN" sz="6600" dirty="0">
              <a:solidFill>
                <a:srgbClr val="1886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1" name="iconfont-1090-826105"/>
          <p:cNvSpPr/>
          <p:nvPr/>
        </p:nvSpPr>
        <p:spPr>
          <a:xfrm>
            <a:off x="10717671" y="5448496"/>
            <a:ext cx="2948658" cy="2927154"/>
          </a:xfrm>
          <a:custGeom>
            <a:avLst/>
            <a:gdLst>
              <a:gd name="T0" fmla="*/ 8800 w 9600"/>
              <a:gd name="T1" fmla="*/ 0 h 9600"/>
              <a:gd name="T2" fmla="*/ 800 w 9600"/>
              <a:gd name="T3" fmla="*/ 0 h 9600"/>
              <a:gd name="T4" fmla="*/ 0 w 9600"/>
              <a:gd name="T5" fmla="*/ 800 h 9600"/>
              <a:gd name="T6" fmla="*/ 0 w 9600"/>
              <a:gd name="T7" fmla="*/ 8800 h 9600"/>
              <a:gd name="T8" fmla="*/ 800 w 9600"/>
              <a:gd name="T9" fmla="*/ 9600 h 9600"/>
              <a:gd name="T10" fmla="*/ 8800 w 9600"/>
              <a:gd name="T11" fmla="*/ 9600 h 9600"/>
              <a:gd name="T12" fmla="*/ 9600 w 9600"/>
              <a:gd name="T13" fmla="*/ 8800 h 9600"/>
              <a:gd name="T14" fmla="*/ 9600 w 9600"/>
              <a:gd name="T15" fmla="*/ 800 h 9600"/>
              <a:gd name="T16" fmla="*/ 8800 w 9600"/>
              <a:gd name="T17" fmla="*/ 0 h 9600"/>
              <a:gd name="T18" fmla="*/ 8400 w 9600"/>
              <a:gd name="T19" fmla="*/ 8400 h 9600"/>
              <a:gd name="T20" fmla="*/ 1200 w 9600"/>
              <a:gd name="T21" fmla="*/ 8400 h 9600"/>
              <a:gd name="T22" fmla="*/ 1200 w 9600"/>
              <a:gd name="T23" fmla="*/ 1200 h 9600"/>
              <a:gd name="T24" fmla="*/ 8400 w 9600"/>
              <a:gd name="T25" fmla="*/ 1200 h 9600"/>
              <a:gd name="T26" fmla="*/ 8400 w 9600"/>
              <a:gd name="T27" fmla="*/ 8400 h 9600"/>
              <a:gd name="T28" fmla="*/ 3760 w 9600"/>
              <a:gd name="T29" fmla="*/ 2960 h 9600"/>
              <a:gd name="T30" fmla="*/ 6320 w 9600"/>
              <a:gd name="T31" fmla="*/ 4800 h 9600"/>
              <a:gd name="T32" fmla="*/ 3760 w 9600"/>
              <a:gd name="T33" fmla="*/ 6640 h 9600"/>
              <a:gd name="T34" fmla="*/ 3760 w 9600"/>
              <a:gd name="T35" fmla="*/ 2960 h 9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600" h="9600">
                <a:moveTo>
                  <a:pt x="8800" y="0"/>
                </a:moveTo>
                <a:lnTo>
                  <a:pt x="800" y="0"/>
                </a:lnTo>
                <a:cubicBezTo>
                  <a:pt x="358" y="0"/>
                  <a:pt x="0" y="358"/>
                  <a:pt x="0" y="800"/>
                </a:cubicBezTo>
                <a:lnTo>
                  <a:pt x="0" y="8800"/>
                </a:lnTo>
                <a:cubicBezTo>
                  <a:pt x="0" y="9242"/>
                  <a:pt x="358" y="9600"/>
                  <a:pt x="800" y="9600"/>
                </a:cubicBezTo>
                <a:lnTo>
                  <a:pt x="8800" y="9600"/>
                </a:lnTo>
                <a:cubicBezTo>
                  <a:pt x="9242" y="9600"/>
                  <a:pt x="9600" y="9242"/>
                  <a:pt x="9600" y="8800"/>
                </a:cubicBezTo>
                <a:lnTo>
                  <a:pt x="9600" y="800"/>
                </a:lnTo>
                <a:cubicBezTo>
                  <a:pt x="9600" y="358"/>
                  <a:pt x="9242" y="0"/>
                  <a:pt x="8800" y="0"/>
                </a:cubicBezTo>
                <a:close/>
                <a:moveTo>
                  <a:pt x="8400" y="8400"/>
                </a:moveTo>
                <a:lnTo>
                  <a:pt x="1200" y="8400"/>
                </a:lnTo>
                <a:lnTo>
                  <a:pt x="1200" y="1200"/>
                </a:lnTo>
                <a:lnTo>
                  <a:pt x="8400" y="1200"/>
                </a:lnTo>
                <a:lnTo>
                  <a:pt x="8400" y="8400"/>
                </a:lnTo>
                <a:close/>
                <a:moveTo>
                  <a:pt x="3760" y="2960"/>
                </a:moveTo>
                <a:lnTo>
                  <a:pt x="6320" y="4800"/>
                </a:lnTo>
                <a:lnTo>
                  <a:pt x="3760" y="6640"/>
                </a:lnTo>
                <a:lnTo>
                  <a:pt x="3760" y="2960"/>
                </a:lnTo>
                <a:close/>
              </a:path>
            </a:pathLst>
          </a:custGeom>
          <a:gradFill flip="none" rotWithShape="1">
            <a:gsLst>
              <a:gs pos="0">
                <a:srgbClr val="A259AE"/>
              </a:gs>
              <a:gs pos="57295">
                <a:srgbClr val="8562CD"/>
              </a:gs>
              <a:gs pos="35000">
                <a:srgbClr val="F74057"/>
              </a:gs>
              <a:gs pos="100000">
                <a:srgbClr val="606CF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test (2)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9285" y="4664710"/>
            <a:ext cx="4957445" cy="498602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402" y="0"/>
            <a:ext cx="24384000" cy="13716000"/>
          </a:xfrm>
          <a:prstGeom prst="rect">
            <a:avLst/>
          </a:prstGeom>
        </p:spPr>
      </p:pic>
      <p:sp>
        <p:nvSpPr>
          <p:cNvPr id="1806" name="Object 1806"/>
          <p:cNvSpPr txBox="1"/>
          <p:nvPr/>
        </p:nvSpPr>
        <p:spPr>
          <a:xfrm>
            <a:off x="4638399" y="5222875"/>
            <a:ext cx="9382401" cy="2514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8000"/>
              </a:lnSpc>
            </a:pPr>
            <a:r>
              <a:rPr lang="zh-CN" sz="15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感谢观看</a:t>
            </a:r>
            <a:r>
              <a:rPr lang="zh-CN" altLang="en-US" sz="15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！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9" name="image 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2700" y="13258800"/>
            <a:ext cx="11087100" cy="508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895494" y="812800"/>
            <a:ext cx="13501206" cy="12496800"/>
            <a:chOff x="10895494" y="889000"/>
            <a:chExt cx="13501206" cy="12496800"/>
          </a:xfrm>
        </p:grpSpPr>
        <p:pic>
          <p:nvPicPr>
            <p:cNvPr id="1802" name="image 18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722100" y="901700"/>
              <a:ext cx="12661900" cy="12484100"/>
            </a:xfrm>
            <a:prstGeom prst="rect">
              <a:avLst/>
            </a:prstGeom>
          </p:spPr>
        </p:pic>
        <p:pic>
          <p:nvPicPr>
            <p:cNvPr id="1803" name="image 180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3601700" y="889000"/>
              <a:ext cx="10782300" cy="11938000"/>
            </a:xfrm>
            <a:prstGeom prst="rect">
              <a:avLst/>
            </a:prstGeom>
          </p:spPr>
        </p:pic>
        <p:pic>
          <p:nvPicPr>
            <p:cNvPr id="10" name="image 30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296900" y="13258800"/>
              <a:ext cx="11099800" cy="50800"/>
            </a:xfrm>
            <a:prstGeom prst="rect">
              <a:avLst/>
            </a:prstGeom>
          </p:spPr>
        </p:pic>
        <p:sp>
          <p:nvSpPr>
            <p:cNvPr id="11" name="Object 309"/>
            <p:cNvSpPr txBox="1"/>
            <p:nvPr/>
          </p:nvSpPr>
          <p:spPr>
            <a:xfrm>
              <a:off x="10895494" y="13011150"/>
              <a:ext cx="2542209" cy="29845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23000"/>
                </a:lnSpc>
              </a:pPr>
              <a:r>
                <a:rPr lang="zh-CN" sz="2200" b="0" i="0" dirty="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202</a:t>
              </a:r>
              <a:r>
                <a:rPr lang="en-US" altLang="zh-CN" sz="2200" b="0" i="0" dirty="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1</a:t>
              </a:r>
              <a:r>
                <a:rPr lang="zh-CN" altLang="en-US" sz="2200" dirty="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万向黑客松</a:t>
              </a:r>
              <a:endParaRPr lang="zh-CN" altLang="en-US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2" name="image 1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2320096" y="6029325"/>
            <a:ext cx="1270000" cy="1270000"/>
          </a:xfrm>
          <a:prstGeom prst="rect">
            <a:avLst/>
          </a:prstGeom>
        </p:spPr>
      </p:pic>
      <p:sp>
        <p:nvSpPr>
          <p:cNvPr id="14" name="Object 1007"/>
          <p:cNvSpPr txBox="1"/>
          <p:nvPr/>
        </p:nvSpPr>
        <p:spPr>
          <a:xfrm>
            <a:off x="4612997" y="7299325"/>
            <a:ext cx="91567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en-US" altLang="zh-CN" sz="6600" b="0" i="0" spc="191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THANKS!</a:t>
            </a:r>
            <a:endParaRPr lang="en-US" altLang="zh-CN" sz="6600" b="0" i="0" spc="191" dirty="0">
              <a:solidFill>
                <a:srgbClr val="1886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6" name="image 1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1206500" y="2032000"/>
            <a:ext cx="1270000" cy="127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3241" y="1731210"/>
            <a:ext cx="5539373" cy="1871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694" y="8782844"/>
            <a:ext cx="2922586" cy="2922586"/>
          </a:xfrm>
          <a:prstGeom prst="rect">
            <a:avLst/>
          </a:prstGeom>
        </p:spPr>
      </p:pic>
      <p:sp>
        <p:nvSpPr>
          <p:cNvPr id="15" name="Object 1007"/>
          <p:cNvSpPr txBox="1"/>
          <p:nvPr/>
        </p:nvSpPr>
        <p:spPr>
          <a:xfrm>
            <a:off x="5339555" y="11789810"/>
            <a:ext cx="1911850" cy="7133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2800" spc="191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更多资讯</a:t>
            </a:r>
            <a:endParaRPr lang="en-US" altLang="zh-CN" sz="2800" b="0" i="0" spc="19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75400" y="5448300"/>
            <a:ext cx="5308600" cy="8267700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1544300"/>
            <a:ext cx="1981200" cy="1663700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6045199" y="1441301"/>
            <a:ext cx="12344400" cy="2146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8000"/>
              </a:lnSpc>
            </a:pPr>
            <a:r>
              <a:rPr lang="zh-CN" sz="13000" b="0" i="0" spc="2847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目录</a:t>
            </a:r>
            <a:endParaRPr lang="zh-CN" altLang="en-US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8890000" y="3587601"/>
            <a:ext cx="6604000" cy="55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8000"/>
              </a:lnSpc>
            </a:pPr>
            <a:r>
              <a:rPr lang="zh-CN" sz="3400" b="0" i="0" spc="581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zh-CN" altLang="en-US" dirty="0">
              <a:solidFill>
                <a:srgbClr val="1886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06" name="组合 206"/>
          <p:cNvGrpSpPr/>
          <p:nvPr/>
        </p:nvGrpSpPr>
        <p:grpSpPr>
          <a:xfrm>
            <a:off x="4940300" y="6202734"/>
            <a:ext cx="7429500" cy="1739900"/>
            <a:chOff x="4940300" y="6202734"/>
            <a:chExt cx="7429500" cy="1739900"/>
          </a:xfrm>
        </p:grpSpPr>
        <p:sp>
          <p:nvSpPr>
            <p:cNvPr id="207" name="Object 207"/>
            <p:cNvSpPr txBox="1"/>
            <p:nvPr/>
          </p:nvSpPr>
          <p:spPr>
            <a:xfrm>
              <a:off x="4838700" y="6126534"/>
              <a:ext cx="3175000" cy="1739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10000" b="0" i="0" spc="320" dirty="0">
                  <a:solidFill>
                    <a:srgbClr val="1886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01</a:t>
              </a:r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Object 208"/>
            <p:cNvSpPr txBox="1"/>
            <p:nvPr/>
          </p:nvSpPr>
          <p:spPr>
            <a:xfrm>
              <a:off x="6769100" y="6283325"/>
              <a:ext cx="5626100" cy="939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3000"/>
                </a:lnSpc>
              </a:pPr>
              <a:r>
                <a:rPr lang="zh-CN" altLang="en-US" sz="5000" b="1" spc="160" dirty="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团队</a:t>
              </a:r>
              <a:r>
                <a:rPr lang="zh-CN" sz="5000" b="1" i="0" spc="160" dirty="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介绍</a:t>
              </a:r>
              <a:endParaRPr lang="zh-CN" altLang="en-US" b="1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Object 209"/>
            <p:cNvSpPr txBox="1"/>
            <p:nvPr/>
          </p:nvSpPr>
          <p:spPr>
            <a:xfrm>
              <a:off x="6794500" y="7142162"/>
              <a:ext cx="5727700" cy="469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3000"/>
                </a:lnSpc>
              </a:pPr>
              <a:r>
                <a:rPr lang="en-US" sz="2500" b="0" i="0" spc="80" dirty="0">
                  <a:solidFill>
                    <a:srgbClr val="1886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About Team</a:t>
              </a:r>
              <a:endParaRPr lang="en-US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010" name="组合 2010"/>
          <p:cNvGrpSpPr/>
          <p:nvPr/>
        </p:nvGrpSpPr>
        <p:grpSpPr>
          <a:xfrm>
            <a:off x="13830300" y="6215434"/>
            <a:ext cx="7734300" cy="1739900"/>
            <a:chOff x="13830300" y="6215434"/>
            <a:chExt cx="7734300" cy="1739900"/>
          </a:xfrm>
        </p:grpSpPr>
        <p:sp>
          <p:nvSpPr>
            <p:cNvPr id="2011" name="Object 2011"/>
            <p:cNvSpPr txBox="1"/>
            <p:nvPr/>
          </p:nvSpPr>
          <p:spPr>
            <a:xfrm>
              <a:off x="13728700" y="6139234"/>
              <a:ext cx="3175000" cy="1739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10000" b="0" i="0" spc="320" dirty="0">
                  <a:solidFill>
                    <a:srgbClr val="1886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02</a:t>
              </a:r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012" name="Object 2012"/>
            <p:cNvSpPr txBox="1"/>
            <p:nvPr/>
          </p:nvSpPr>
          <p:spPr>
            <a:xfrm>
              <a:off x="15659100" y="6334125"/>
              <a:ext cx="6057900" cy="939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3000"/>
                </a:lnSpc>
              </a:pPr>
              <a:r>
                <a:rPr lang="zh-CN" altLang="en-US" sz="5000" b="1" i="0" spc="160" dirty="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项目背景</a:t>
              </a:r>
              <a:endParaRPr lang="zh-CN" altLang="en-US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013" name="Object 2013"/>
            <p:cNvSpPr txBox="1"/>
            <p:nvPr/>
          </p:nvSpPr>
          <p:spPr>
            <a:xfrm>
              <a:off x="15684500" y="7192962"/>
              <a:ext cx="5727700" cy="469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3000"/>
                </a:lnSpc>
              </a:pPr>
              <a:r>
                <a:rPr lang="zh-CN" sz="2500" b="0" i="0" spc="80" dirty="0">
                  <a:solidFill>
                    <a:srgbClr val="1886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Product </a:t>
              </a:r>
              <a:r>
                <a:rPr lang="en-US" altLang="zh-CN" sz="2500" b="0" i="0" spc="80" dirty="0">
                  <a:solidFill>
                    <a:srgbClr val="1886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Background</a:t>
              </a:r>
              <a:endParaRPr lang="en-US" altLang="zh-CN" sz="2500" b="0" i="0" spc="80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014" name="组合 2014"/>
          <p:cNvGrpSpPr/>
          <p:nvPr/>
        </p:nvGrpSpPr>
        <p:grpSpPr>
          <a:xfrm>
            <a:off x="13830300" y="8653834"/>
            <a:ext cx="8013700" cy="1739900"/>
            <a:chOff x="13830300" y="8653834"/>
            <a:chExt cx="8013700" cy="1739900"/>
          </a:xfrm>
        </p:grpSpPr>
        <p:sp>
          <p:nvSpPr>
            <p:cNvPr id="2015" name="Object 2015"/>
            <p:cNvSpPr txBox="1"/>
            <p:nvPr/>
          </p:nvSpPr>
          <p:spPr>
            <a:xfrm>
              <a:off x="13728700" y="8577634"/>
              <a:ext cx="3175000" cy="1739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10000" b="0" i="0" spc="320" dirty="0">
                  <a:solidFill>
                    <a:srgbClr val="1886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04</a:t>
              </a:r>
              <a:endParaRPr lang="zh-CN" altLang="en-US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016" name="Object 2016"/>
            <p:cNvSpPr txBox="1"/>
            <p:nvPr/>
          </p:nvSpPr>
          <p:spPr>
            <a:xfrm>
              <a:off x="15671800" y="8772525"/>
              <a:ext cx="6324600" cy="939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3000"/>
                </a:lnSpc>
              </a:pPr>
              <a:r>
                <a:rPr lang="zh-CN" altLang="en-US" sz="5000" b="1" i="0" spc="160" dirty="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疯狂弹球</a:t>
              </a:r>
              <a:endParaRPr lang="zh-CN" altLang="en-US" b="1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017" name="Object 2017"/>
            <p:cNvSpPr txBox="1"/>
            <p:nvPr/>
          </p:nvSpPr>
          <p:spPr>
            <a:xfrm>
              <a:off x="15684500" y="9631362"/>
              <a:ext cx="5727700" cy="469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>
                <a:lnSpc>
                  <a:spcPct val="123000"/>
                </a:lnSpc>
              </a:pPr>
              <a:r>
                <a:rPr lang="en-US" altLang="zh-CN" sz="2500" spc="80" dirty="0">
                  <a:solidFill>
                    <a:srgbClr val="1886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Crazy Pinball</a:t>
              </a:r>
              <a:endParaRPr lang="en-US" altLang="zh-CN" sz="2500" b="0" i="0" spc="80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018" name="组合 2018"/>
          <p:cNvGrpSpPr/>
          <p:nvPr/>
        </p:nvGrpSpPr>
        <p:grpSpPr>
          <a:xfrm>
            <a:off x="4940300" y="8590334"/>
            <a:ext cx="7315200" cy="1910977"/>
            <a:chOff x="4940300" y="8590334"/>
            <a:chExt cx="7315200" cy="1910977"/>
          </a:xfrm>
        </p:grpSpPr>
        <p:sp>
          <p:nvSpPr>
            <p:cNvPr id="2019" name="Object 2019"/>
            <p:cNvSpPr txBox="1"/>
            <p:nvPr/>
          </p:nvSpPr>
          <p:spPr>
            <a:xfrm>
              <a:off x="4838700" y="8514134"/>
              <a:ext cx="3175000" cy="1739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10000" b="0" i="0" spc="320" dirty="0">
                  <a:solidFill>
                    <a:srgbClr val="1886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03</a:t>
              </a:r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020" name="Object 2020"/>
            <p:cNvSpPr txBox="1"/>
            <p:nvPr/>
          </p:nvSpPr>
          <p:spPr>
            <a:xfrm>
              <a:off x="6781800" y="8696325"/>
              <a:ext cx="5626100" cy="939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3000"/>
                </a:lnSpc>
              </a:pPr>
              <a:r>
                <a:rPr lang="en-US" altLang="zh-CN" sz="5000" b="1" i="0" spc="160" dirty="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NEAR&amp;IPFS</a:t>
              </a:r>
              <a:endParaRPr lang="zh-CN" altLang="en-US" b="1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021" name="Object 2021"/>
            <p:cNvSpPr txBox="1"/>
            <p:nvPr/>
          </p:nvSpPr>
          <p:spPr>
            <a:xfrm>
              <a:off x="6781800" y="9663112"/>
              <a:ext cx="4175334" cy="762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endParaRPr lang="zh-CN" altLang="en-US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23" name="image 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6200000">
            <a:off x="22719213" y="1322772"/>
            <a:ext cx="1270000" cy="127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6427" y="1021982"/>
            <a:ext cx="5539373" cy="1871580"/>
          </a:xfrm>
          <a:prstGeom prst="rect">
            <a:avLst/>
          </a:prstGeom>
        </p:spPr>
      </p:pic>
      <p:pic>
        <p:nvPicPr>
          <p:cNvPr id="25" name="image 30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2700" y="13258800"/>
            <a:ext cx="11087100" cy="50800"/>
          </a:xfrm>
          <a:prstGeom prst="rect">
            <a:avLst/>
          </a:prstGeom>
        </p:spPr>
      </p:pic>
      <p:pic>
        <p:nvPicPr>
          <p:cNvPr id="26" name="image 30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296900" y="13258800"/>
            <a:ext cx="11099800" cy="50800"/>
          </a:xfrm>
          <a:prstGeom prst="rect">
            <a:avLst/>
          </a:prstGeom>
        </p:spPr>
      </p:pic>
      <p:sp>
        <p:nvSpPr>
          <p:cNvPr id="27" name="Object 309"/>
          <p:cNvSpPr txBox="1"/>
          <p:nvPr/>
        </p:nvSpPr>
        <p:spPr>
          <a:xfrm>
            <a:off x="10895494" y="13011150"/>
            <a:ext cx="2542209" cy="2984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</a:t>
            </a:r>
            <a:r>
              <a:rPr lang="en-US" alt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lang="zh-CN" altLang="en-US" sz="22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万向黑客松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8" name="Object 209"/>
          <p:cNvSpPr txBox="1"/>
          <p:nvPr/>
        </p:nvSpPr>
        <p:spPr>
          <a:xfrm>
            <a:off x="6794500" y="9609577"/>
            <a:ext cx="5727700" cy="46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en-US" altLang="zh-CN" sz="2500" spc="80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Base on NEAR&amp;IPFS</a:t>
            </a:r>
            <a:endParaRPr lang="en-US" altLang="zh-CN" sz="2500" spc="80" dirty="0">
              <a:solidFill>
                <a:srgbClr val="1886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7688" y="-55770"/>
            <a:ext cx="24384000" cy="137160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75400" y="5448300"/>
            <a:ext cx="5308600" cy="8267700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1544300"/>
            <a:ext cx="1981200" cy="16637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1422400" y="1168400"/>
            <a:ext cx="5842000" cy="180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>
            <a:lvl1pPr>
              <a:lnSpc>
                <a:spcPct val="114000"/>
              </a:lnSpc>
              <a:defRPr sz="6600" b="0" i="0" spc="191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1886FF"/>
                </a:solidFill>
                <a:sym typeface="Arial" panose="020B0604020202090204" pitchFamily="34" charset="0"/>
              </a:rPr>
              <a:t>About Team </a:t>
            </a:r>
            <a:endParaRPr lang="en-US" altLang="zh-CN" dirty="0">
              <a:solidFill>
                <a:srgbClr val="1886FF"/>
              </a:solidFill>
              <a:sym typeface="Arial" panose="020B0604020202090204" pitchFamily="34" charset="0"/>
            </a:endParaRPr>
          </a:p>
        </p:txBody>
      </p:sp>
      <p:pic>
        <p:nvPicPr>
          <p:cNvPr id="11" name="image 3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2700" y="13258800"/>
            <a:ext cx="11087100" cy="50800"/>
          </a:xfrm>
          <a:prstGeom prst="rect">
            <a:avLst/>
          </a:prstGeom>
        </p:spPr>
      </p:pic>
      <p:pic>
        <p:nvPicPr>
          <p:cNvPr id="12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96900" y="13258800"/>
            <a:ext cx="11099800" cy="50800"/>
          </a:xfrm>
          <a:prstGeom prst="rect">
            <a:avLst/>
          </a:prstGeom>
        </p:spPr>
      </p:pic>
      <p:sp>
        <p:nvSpPr>
          <p:cNvPr id="13" name="Object 309"/>
          <p:cNvSpPr txBox="1"/>
          <p:nvPr/>
        </p:nvSpPr>
        <p:spPr>
          <a:xfrm>
            <a:off x="10895494" y="13011150"/>
            <a:ext cx="2542209" cy="2984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</a:t>
            </a:r>
            <a:r>
              <a:rPr lang="en-US" alt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lang="zh-CN" altLang="en-US" sz="22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万向黑客松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image 1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6200000">
            <a:off x="22719213" y="1322772"/>
            <a:ext cx="1270000" cy="127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6427" y="1021982"/>
            <a:ext cx="5539373" cy="1871580"/>
          </a:xfrm>
          <a:prstGeom prst="rect">
            <a:avLst/>
          </a:prstGeom>
        </p:spPr>
      </p:pic>
      <p:pic>
        <p:nvPicPr>
          <p:cNvPr id="17" name="image 50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90700" y="3213100"/>
            <a:ext cx="2438400" cy="457200"/>
          </a:xfrm>
          <a:prstGeom prst="rect">
            <a:avLst/>
          </a:prstGeom>
        </p:spPr>
      </p:pic>
      <p:sp>
        <p:nvSpPr>
          <p:cNvPr id="407" name="Object 407"/>
          <p:cNvSpPr txBox="1"/>
          <p:nvPr/>
        </p:nvSpPr>
        <p:spPr>
          <a:xfrm>
            <a:off x="1689100" y="2247900"/>
            <a:ext cx="5194300" cy="13969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>
            <a:lvl1pPr>
              <a:lnSpc>
                <a:spcPct val="114000"/>
              </a:lnSpc>
              <a:defRPr sz="8000" b="0" i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Arial" panose="020B0604020202090204" pitchFamily="34" charset="0"/>
              </a:rPr>
              <a:t>团队介绍</a:t>
            </a:r>
            <a:endParaRPr lang="zh-CN" altLang="en-US" dirty="0"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/>
          <a:srcRect t="19891"/>
          <a:stretch>
            <a:fillRect/>
          </a:stretch>
        </p:blipFill>
        <p:spPr>
          <a:xfrm>
            <a:off x="5091445" y="3670300"/>
            <a:ext cx="14091133" cy="84662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2557972">
            <a:off x="17240833" y="3945161"/>
            <a:ext cx="3052655" cy="457200"/>
          </a:xfrm>
          <a:prstGeom prst="rect">
            <a:avLst/>
          </a:prstGeom>
          <a:gradFill>
            <a:gsLst>
              <a:gs pos="79000">
                <a:srgbClr val="945FC0">
                  <a:alpha val="42000"/>
                </a:srgbClr>
              </a:gs>
              <a:gs pos="57000">
                <a:srgbClr val="9D5BB5">
                  <a:alpha val="10000"/>
                </a:srgbClr>
              </a:gs>
              <a:gs pos="32000">
                <a:srgbClr val="A259AE">
                  <a:alpha val="35000"/>
                </a:srgbClr>
              </a:gs>
              <a:gs pos="99000">
                <a:srgbClr val="1886FF">
                  <a:alpha val="51000"/>
                </a:srgbClr>
              </a:gs>
              <a:gs pos="9000">
                <a:srgbClr val="F74057">
                  <a:alpha val="2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812" y="-117"/>
            <a:ext cx="24384000" cy="137160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1544300"/>
            <a:ext cx="1981200" cy="1663700"/>
          </a:xfrm>
          <a:prstGeom prst="rect">
            <a:avLst/>
          </a:prstGeom>
        </p:spPr>
      </p:pic>
      <p:pic>
        <p:nvPicPr>
          <p:cNvPr id="2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700" y="13258800"/>
            <a:ext cx="11087100" cy="50800"/>
          </a:xfrm>
          <a:prstGeom prst="rect">
            <a:avLst/>
          </a:prstGeom>
        </p:spPr>
      </p:pic>
      <p:pic>
        <p:nvPicPr>
          <p:cNvPr id="23" name="image 3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296900" y="13258800"/>
            <a:ext cx="11099800" cy="50800"/>
          </a:xfrm>
          <a:prstGeom prst="rect">
            <a:avLst/>
          </a:prstGeom>
        </p:spPr>
      </p:pic>
      <p:sp>
        <p:nvSpPr>
          <p:cNvPr id="24" name="Object 309"/>
          <p:cNvSpPr txBox="1"/>
          <p:nvPr/>
        </p:nvSpPr>
        <p:spPr>
          <a:xfrm>
            <a:off x="10895494" y="13011150"/>
            <a:ext cx="2542209" cy="2984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</a:t>
            </a:r>
            <a:r>
              <a:rPr lang="en-US" alt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lang="zh-CN" altLang="en-US" sz="22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万向黑客松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8" name="Object 5010"/>
          <p:cNvSpPr txBox="1"/>
          <p:nvPr/>
        </p:nvSpPr>
        <p:spPr>
          <a:xfrm>
            <a:off x="2833123" y="4208624"/>
            <a:ext cx="3954679" cy="75386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33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传统游戏弊病</a:t>
            </a:r>
            <a:endParaRPr lang="zh-CN" altLang="en-US" sz="40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2265753" y="4389123"/>
            <a:ext cx="424864" cy="419819"/>
          </a:xfrm>
          <a:prstGeom prst="triangle">
            <a:avLst/>
          </a:prstGeom>
          <a:solidFill>
            <a:srgbClr val="188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3475236" y="4201469"/>
            <a:ext cx="9542747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8" name="等腰三角形 77"/>
          <p:cNvSpPr/>
          <p:nvPr/>
        </p:nvSpPr>
        <p:spPr>
          <a:xfrm>
            <a:off x="12789475" y="4389123"/>
            <a:ext cx="424864" cy="419819"/>
          </a:xfrm>
          <a:prstGeom prst="triangle">
            <a:avLst/>
          </a:prstGeom>
          <a:solidFill>
            <a:srgbClr val="188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79" name="image 15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784520" y="4400253"/>
            <a:ext cx="107412" cy="7369316"/>
          </a:xfrm>
          <a:prstGeom prst="rect">
            <a:avLst/>
          </a:prstGeom>
        </p:spPr>
      </p:pic>
      <p:pic>
        <p:nvPicPr>
          <p:cNvPr id="80" name="image 1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6200000">
            <a:off x="22719213" y="1322772"/>
            <a:ext cx="1270000" cy="1270000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6427" y="1021982"/>
            <a:ext cx="5539373" cy="1871580"/>
          </a:xfrm>
          <a:prstGeom prst="rect">
            <a:avLst/>
          </a:prstGeom>
        </p:spPr>
      </p:pic>
      <p:pic>
        <p:nvPicPr>
          <p:cNvPr id="47" name="image 50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90700" y="3213100"/>
            <a:ext cx="2438400" cy="457200"/>
          </a:xfrm>
          <a:prstGeom prst="rect">
            <a:avLst/>
          </a:prstGeom>
        </p:spPr>
      </p:pic>
      <p:sp>
        <p:nvSpPr>
          <p:cNvPr id="49" name="Object 504"/>
          <p:cNvSpPr txBox="1"/>
          <p:nvPr/>
        </p:nvSpPr>
        <p:spPr>
          <a:xfrm>
            <a:off x="1778000" y="2235200"/>
            <a:ext cx="8039100" cy="13969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80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产品背景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3" name="Object 505"/>
          <p:cNvSpPr txBox="1"/>
          <p:nvPr/>
        </p:nvSpPr>
        <p:spPr>
          <a:xfrm>
            <a:off x="1816100" y="1299845"/>
            <a:ext cx="91567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en-US" altLang="zh-CN" sz="6600" b="0" i="0" spc="191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Product Background</a:t>
            </a:r>
            <a:endParaRPr lang="en-US" altLang="zh-CN" sz="6600" b="0" i="0" spc="191" dirty="0">
              <a:solidFill>
                <a:srgbClr val="1886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175" y="4532630"/>
            <a:ext cx="5760085" cy="4765675"/>
          </a:xfrm>
          <a:prstGeom prst="rect">
            <a:avLst/>
          </a:prstGeom>
        </p:spPr>
      </p:pic>
      <p:pic>
        <p:nvPicPr>
          <p:cNvPr id="7" name="图片 6" descr="2019031910050683821"/>
          <p:cNvPicPr>
            <a:picLocks noChangeAspect="1"/>
          </p:cNvPicPr>
          <p:nvPr/>
        </p:nvPicPr>
        <p:blipFill>
          <a:blip r:embed="rId10">
            <a:lum bright="-6000"/>
          </a:blip>
          <a:stretch>
            <a:fillRect/>
          </a:stretch>
        </p:blipFill>
        <p:spPr>
          <a:xfrm>
            <a:off x="7434580" y="5518150"/>
            <a:ext cx="4192905" cy="32118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86865" y="8905080"/>
            <a:ext cx="3516630" cy="2301240"/>
          </a:xfrm>
          <a:prstGeom prst="rect">
            <a:avLst/>
          </a:prstGeom>
        </p:spPr>
        <p:txBody>
          <a:bodyPr vert="horz" wrap="square" rtlCol="0" anchor="t" anchorCtr="0">
            <a:no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交易所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限制交易次数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限制交易品类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61935" y="8905080"/>
            <a:ext cx="2597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没有交易所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396918" y="4208624"/>
            <a:ext cx="2798740" cy="82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3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一些思考</a:t>
            </a:r>
            <a:endParaRPr lang="zh-CN" altLang="en-US" sz="40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475335" y="6183630"/>
            <a:ext cx="7966075" cy="3775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3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玩家自己支配道具资产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3000"/>
              </a:lnSpc>
            </a:pP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3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玩家自由交易而不局限于一个特定平台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3000"/>
              </a:lnSpc>
            </a:pP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3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玩家市场自己决定道具资产的价值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143" y="0"/>
            <a:ext cx="24384000" cy="137160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75400" y="5448300"/>
            <a:ext cx="5308600" cy="8267700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1544300"/>
            <a:ext cx="1981200" cy="1663700"/>
          </a:xfrm>
          <a:prstGeom prst="rect">
            <a:avLst/>
          </a:prstGeom>
        </p:spPr>
      </p:pic>
      <p:pic>
        <p:nvPicPr>
          <p:cNvPr id="11" name="image 3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2700" y="13258800"/>
            <a:ext cx="11087100" cy="50800"/>
          </a:xfrm>
          <a:prstGeom prst="rect">
            <a:avLst/>
          </a:prstGeom>
        </p:spPr>
      </p:pic>
      <p:pic>
        <p:nvPicPr>
          <p:cNvPr id="12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96900" y="13258800"/>
            <a:ext cx="11099800" cy="50800"/>
          </a:xfrm>
          <a:prstGeom prst="rect">
            <a:avLst/>
          </a:prstGeom>
        </p:spPr>
      </p:pic>
      <p:sp>
        <p:nvSpPr>
          <p:cNvPr id="13" name="Object 309"/>
          <p:cNvSpPr txBox="1"/>
          <p:nvPr/>
        </p:nvSpPr>
        <p:spPr>
          <a:xfrm>
            <a:off x="10895494" y="13011150"/>
            <a:ext cx="2542209" cy="2984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</a:t>
            </a:r>
            <a:r>
              <a:rPr lang="en-US" alt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lang="zh-CN" altLang="en-US" sz="22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万向黑客松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image 1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6200000">
            <a:off x="22719213" y="1322772"/>
            <a:ext cx="1270000" cy="127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6427" y="1021982"/>
            <a:ext cx="5539373" cy="1871580"/>
          </a:xfrm>
          <a:prstGeom prst="rect">
            <a:avLst/>
          </a:prstGeom>
        </p:spPr>
      </p:pic>
      <p:pic>
        <p:nvPicPr>
          <p:cNvPr id="16" name="image 50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90700" y="3213100"/>
            <a:ext cx="2438400" cy="457200"/>
          </a:xfrm>
          <a:prstGeom prst="rect">
            <a:avLst/>
          </a:prstGeom>
        </p:spPr>
      </p:pic>
      <p:sp>
        <p:nvSpPr>
          <p:cNvPr id="18" name="Object 504"/>
          <p:cNvSpPr txBox="1"/>
          <p:nvPr/>
        </p:nvSpPr>
        <p:spPr>
          <a:xfrm>
            <a:off x="1790700" y="2273300"/>
            <a:ext cx="8039100" cy="13969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80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数字资产</a:t>
            </a:r>
            <a:endParaRPr lang="zh-CN" altLang="en-US" sz="4000" spc="19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Object 505"/>
          <p:cNvSpPr txBox="1"/>
          <p:nvPr/>
        </p:nvSpPr>
        <p:spPr>
          <a:xfrm>
            <a:off x="1816100" y="1299845"/>
            <a:ext cx="91567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en-US" altLang="zh-CN" sz="6600" b="0" i="0" spc="191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Prop Assets</a:t>
            </a:r>
            <a:endParaRPr lang="en-US" altLang="zh-CN" sz="6600" b="0" i="0" spc="191" dirty="0">
              <a:solidFill>
                <a:srgbClr val="1886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74340" y="50673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89270" y="4738975"/>
            <a:ext cx="915670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资产的所有权</a:t>
            </a:r>
            <a:endParaRPr lang="en-US" altLang="zh-CN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玩家是否真的拥有道具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资产的处置权</a:t>
            </a:r>
            <a:endParaRPr lang="en-US" altLang="zh-CN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玩家是否可以销售、使用、甚至是销毁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资产的安全性</a:t>
            </a:r>
            <a:endParaRPr lang="en-US" altLang="zh-CN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被盗取</a:t>
            </a:r>
            <a:endParaRPr lang="en-US" altLang="zh-CN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bug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导致的丢失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Yuanti SC Regular" panose="02010600040101010101" charset="-122"/>
            </a:endParaRPr>
          </a:p>
        </p:txBody>
      </p:sp>
      <p:pic>
        <p:nvPicPr>
          <p:cNvPr id="4" name="图片 3" descr="test 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37870" y="3086735"/>
            <a:ext cx="7319010" cy="7541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400" y="-245"/>
            <a:ext cx="24384000" cy="13716000"/>
          </a:xfrm>
          <a:prstGeom prst="rect">
            <a:avLst/>
          </a:prstGeom>
        </p:spPr>
      </p:pic>
      <p:pic>
        <p:nvPicPr>
          <p:cNvPr id="1002" name="image 1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75400" y="5448300"/>
            <a:ext cx="5308600" cy="8267700"/>
          </a:xfrm>
          <a:prstGeom prst="rect">
            <a:avLst/>
          </a:prstGeom>
        </p:spPr>
      </p:pic>
      <p:pic>
        <p:nvPicPr>
          <p:cNvPr id="1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700" y="13258800"/>
            <a:ext cx="11087100" cy="50800"/>
          </a:xfrm>
          <a:prstGeom prst="rect">
            <a:avLst/>
          </a:prstGeom>
        </p:spPr>
      </p:pic>
      <p:pic>
        <p:nvPicPr>
          <p:cNvPr id="13" name="image 3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296900" y="13258800"/>
            <a:ext cx="11099800" cy="50800"/>
          </a:xfrm>
          <a:prstGeom prst="rect">
            <a:avLst/>
          </a:prstGeom>
        </p:spPr>
      </p:pic>
      <p:sp>
        <p:nvSpPr>
          <p:cNvPr id="14" name="Object 309"/>
          <p:cNvSpPr txBox="1"/>
          <p:nvPr/>
        </p:nvSpPr>
        <p:spPr>
          <a:xfrm>
            <a:off x="10895494" y="13011150"/>
            <a:ext cx="2542209" cy="2984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</a:t>
            </a:r>
            <a:r>
              <a:rPr lang="en-US" alt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lang="zh-CN" altLang="en-US" sz="22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万向黑客松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5" name="image 1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6200000">
            <a:off x="22719213" y="1322772"/>
            <a:ext cx="1270000" cy="127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427" y="1021982"/>
            <a:ext cx="5539373" cy="1871580"/>
          </a:xfrm>
          <a:prstGeom prst="rect">
            <a:avLst/>
          </a:prstGeom>
        </p:spPr>
      </p:pic>
      <p:pic>
        <p:nvPicPr>
          <p:cNvPr id="1003" name="image 100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63" y="11692057"/>
            <a:ext cx="1981200" cy="1663700"/>
          </a:xfrm>
          <a:prstGeom prst="rect">
            <a:avLst/>
          </a:prstGeom>
        </p:spPr>
      </p:pic>
      <p:pic>
        <p:nvPicPr>
          <p:cNvPr id="1004" name="image 100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46300" y="3098800"/>
            <a:ext cx="2438400" cy="45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552" y="3481852"/>
            <a:ext cx="5410589" cy="59668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1709" y="4193236"/>
            <a:ext cx="9053634" cy="3659177"/>
          </a:xfrm>
          <a:prstGeom prst="rect">
            <a:avLst/>
          </a:prstGeom>
        </p:spPr>
      </p:pic>
      <p:pic>
        <p:nvPicPr>
          <p:cNvPr id="30" name="image 100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303622" y="8165181"/>
            <a:ext cx="6136111" cy="691816"/>
          </a:xfrm>
          <a:prstGeom prst="rect">
            <a:avLst/>
          </a:prstGeom>
        </p:spPr>
      </p:pic>
      <p:pic>
        <p:nvPicPr>
          <p:cNvPr id="33" name="image 100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660376" y="8399964"/>
            <a:ext cx="6136111" cy="691816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4578330" y="9058275"/>
            <a:ext cx="6767195" cy="781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3000"/>
              </a:lnSpc>
            </a:pPr>
            <a:r>
              <a:rPr lang="zh-CN" altLang="en-US" sz="4000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分布式存储的区块链技术</a:t>
            </a:r>
            <a:endParaRPr lang="zh-CN" altLang="en-US" sz="4000" dirty="0">
              <a:solidFill>
                <a:srgbClr val="1886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08" name="Object 1008"/>
          <p:cNvSpPr txBox="1"/>
          <p:nvPr/>
        </p:nvSpPr>
        <p:spPr>
          <a:xfrm>
            <a:off x="2133600" y="2135810"/>
            <a:ext cx="8039100" cy="13969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4173" y="4089797"/>
            <a:ext cx="4968527" cy="4968527"/>
          </a:xfrm>
          <a:prstGeom prst="rect">
            <a:avLst/>
          </a:prstGeom>
        </p:spPr>
      </p:pic>
      <p:sp>
        <p:nvSpPr>
          <p:cNvPr id="1007" name="Object 1007"/>
          <p:cNvSpPr txBox="1"/>
          <p:nvPr/>
        </p:nvSpPr>
        <p:spPr>
          <a:xfrm>
            <a:off x="2171700" y="1350645"/>
            <a:ext cx="5718175" cy="18427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en-US" altLang="zh-CN" sz="6600" b="0" i="0" spc="191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Base on </a:t>
            </a:r>
            <a:endParaRPr lang="en-US" altLang="zh-CN" sz="6600" b="0" i="0" spc="19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>
              <a:lnSpc>
                <a:spcPct val="114000"/>
              </a:lnSpc>
            </a:pPr>
            <a:r>
              <a:rPr lang="en-US" altLang="zh-CN" sz="6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NEAR</a:t>
            </a:r>
            <a:r>
              <a:rPr lang="en-US" altLang="zh-CN" sz="6600" b="0" i="0" spc="191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&amp;IPFS</a:t>
            </a:r>
            <a:endParaRPr lang="en-US" altLang="zh-CN" sz="6600" b="0" i="0" spc="19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3810" y="10321925"/>
            <a:ext cx="2056973" cy="1651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NFT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道具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NEP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1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78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27855" y="9157970"/>
            <a:ext cx="6710491" cy="781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3000"/>
              </a:lnSpc>
            </a:pPr>
            <a:r>
              <a:rPr lang="zh-CN" altLang="en-US" sz="4000" dirty="0">
                <a:solidFill>
                  <a:srgbClr val="188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采用分片技术的</a:t>
            </a:r>
            <a:r>
              <a:rPr lang="en-US" altLang="zh-CN" sz="4000" dirty="0">
                <a:solidFill>
                  <a:srgbClr val="188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4000" dirty="0">
                <a:solidFill>
                  <a:srgbClr val="188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公链平台</a:t>
            </a:r>
            <a:endParaRPr lang="zh-CN" altLang="en-US" sz="4000" dirty="0">
              <a:solidFill>
                <a:srgbClr val="188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433800" y="10321925"/>
            <a:ext cx="2467342" cy="1655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ipfs.io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网关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存放资产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402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75400" y="5448300"/>
            <a:ext cx="5308600" cy="82677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1544300"/>
            <a:ext cx="1981200" cy="1663700"/>
          </a:xfrm>
          <a:prstGeom prst="rect">
            <a:avLst/>
          </a:prstGeom>
        </p:spPr>
      </p:pic>
      <p:pic>
        <p:nvPicPr>
          <p:cNvPr id="27" name="image 3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2700" y="13258800"/>
            <a:ext cx="11087100" cy="50800"/>
          </a:xfrm>
          <a:prstGeom prst="rect">
            <a:avLst/>
          </a:prstGeom>
        </p:spPr>
      </p:pic>
      <p:pic>
        <p:nvPicPr>
          <p:cNvPr id="28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96900" y="13258800"/>
            <a:ext cx="11099800" cy="50800"/>
          </a:xfrm>
          <a:prstGeom prst="rect">
            <a:avLst/>
          </a:prstGeom>
        </p:spPr>
      </p:pic>
      <p:sp>
        <p:nvSpPr>
          <p:cNvPr id="29" name="Object 309"/>
          <p:cNvSpPr txBox="1"/>
          <p:nvPr/>
        </p:nvSpPr>
        <p:spPr>
          <a:xfrm>
            <a:off x="10895494" y="13011150"/>
            <a:ext cx="2542209" cy="2984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</a:t>
            </a:r>
            <a:r>
              <a:rPr lang="en-US" alt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lang="zh-CN" altLang="en-US" sz="22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万向黑客松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30140" y="5235525"/>
            <a:ext cx="4445959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ct val="123000"/>
              </a:lnSpc>
              <a:defRPr sz="24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latin typeface="Arial" panose="020B0604020202090204" pitchFamily="34" charset="0"/>
                <a:sym typeface="Arial" panose="020B0604020202090204" pitchFamily="34" charset="0"/>
              </a:rPr>
              <a:t>道具出售</a:t>
            </a:r>
            <a:endParaRPr lang="en-US" altLang="zh-CN" sz="3600" b="1" dirty="0">
              <a:latin typeface="Arial" panose="020B0604020202090204" pitchFamily="34" charset="0"/>
              <a:sym typeface="Arial" panose="020B0604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latin typeface="Arial" panose="020B0604020202090204" pitchFamily="34" charset="0"/>
                <a:sym typeface="Arial" panose="020B0604020202090204" pitchFamily="34" charset="0"/>
              </a:rPr>
              <a:t>不局限于单一平台</a:t>
            </a:r>
            <a:endParaRPr lang="zh-CN" altLang="en-US" sz="3600" b="1" dirty="0">
              <a:latin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36" name="Object 1007"/>
          <p:cNvSpPr txBox="1"/>
          <p:nvPr/>
        </p:nvSpPr>
        <p:spPr>
          <a:xfrm>
            <a:off x="1738630" y="1322705"/>
            <a:ext cx="91567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6600" b="0" i="0" spc="191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Game </a:t>
            </a:r>
            <a:r>
              <a:rPr lang="en-US" sz="6600" b="0" i="0" spc="191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Function</a:t>
            </a:r>
            <a:endParaRPr lang="en-US" sz="6600" b="0" i="0" spc="191" dirty="0">
              <a:solidFill>
                <a:srgbClr val="1886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7" name="image 10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46300" y="3098800"/>
            <a:ext cx="2438400" cy="457200"/>
          </a:xfrm>
          <a:prstGeom prst="rect">
            <a:avLst/>
          </a:prstGeom>
        </p:spPr>
      </p:pic>
      <p:sp>
        <p:nvSpPr>
          <p:cNvPr id="38" name="Object 1008"/>
          <p:cNvSpPr txBox="1"/>
          <p:nvPr/>
        </p:nvSpPr>
        <p:spPr>
          <a:xfrm>
            <a:off x="2133600" y="2175566"/>
            <a:ext cx="8039100" cy="13969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80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游戏应用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1" name="等腰三角形 40"/>
          <p:cNvSpPr/>
          <p:nvPr/>
        </p:nvSpPr>
        <p:spPr>
          <a:xfrm>
            <a:off x="1944505" y="5387899"/>
            <a:ext cx="906654" cy="470619"/>
          </a:xfrm>
          <a:prstGeom prst="triangle">
            <a:avLst/>
          </a:prstGeom>
          <a:solidFill>
            <a:srgbClr val="188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376100" y="3648042"/>
            <a:ext cx="14717091" cy="8416145"/>
            <a:chOff x="5100315" y="3556000"/>
            <a:chExt cx="14449721" cy="83534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7"/>
            <a:srcRect t="11100" b="9439"/>
            <a:stretch>
              <a:fillRect/>
            </a:stretch>
          </p:blipFill>
          <p:spPr>
            <a:xfrm>
              <a:off x="5100315" y="3556000"/>
              <a:ext cx="4819896" cy="829310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8"/>
            <a:srcRect t="11100" b="9439"/>
            <a:stretch>
              <a:fillRect/>
            </a:stretch>
          </p:blipFill>
          <p:spPr>
            <a:xfrm>
              <a:off x="9915228" y="3556000"/>
              <a:ext cx="4819895" cy="829310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9"/>
            <a:srcRect t="10929" b="9031"/>
            <a:stretch>
              <a:fillRect/>
            </a:stretch>
          </p:blipFill>
          <p:spPr>
            <a:xfrm>
              <a:off x="14730140" y="3556000"/>
              <a:ext cx="4819896" cy="8353468"/>
            </a:xfrm>
            <a:prstGeom prst="rect">
              <a:avLst/>
            </a:prstGeom>
          </p:spPr>
        </p:pic>
      </p:grpSp>
      <p:pic>
        <p:nvPicPr>
          <p:cNvPr id="18" name="image 10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6200000">
            <a:off x="22719213" y="1322772"/>
            <a:ext cx="1270000" cy="127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6427" y="1021982"/>
            <a:ext cx="5539373" cy="187158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 rot="2557972">
            <a:off x="20091867" y="4029472"/>
            <a:ext cx="3052655" cy="457200"/>
          </a:xfrm>
          <a:prstGeom prst="rect">
            <a:avLst/>
          </a:prstGeom>
          <a:gradFill>
            <a:gsLst>
              <a:gs pos="79000">
                <a:srgbClr val="945FC0">
                  <a:alpha val="42000"/>
                </a:srgbClr>
              </a:gs>
              <a:gs pos="57000">
                <a:srgbClr val="9D5BB5">
                  <a:alpha val="10000"/>
                </a:srgbClr>
              </a:gs>
              <a:gs pos="32000">
                <a:srgbClr val="A259AE">
                  <a:alpha val="35000"/>
                </a:srgbClr>
              </a:gs>
              <a:gs pos="99000">
                <a:srgbClr val="1886FF">
                  <a:alpha val="51000"/>
                </a:srgbClr>
              </a:gs>
              <a:gs pos="9000">
                <a:srgbClr val="F74057">
                  <a:alpha val="2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402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75400" y="5448300"/>
            <a:ext cx="5308600" cy="82677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1544300"/>
            <a:ext cx="1981200" cy="1663700"/>
          </a:xfrm>
          <a:prstGeom prst="rect">
            <a:avLst/>
          </a:prstGeom>
        </p:spPr>
      </p:pic>
      <p:pic>
        <p:nvPicPr>
          <p:cNvPr id="27" name="image 3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2700" y="13258800"/>
            <a:ext cx="11087100" cy="50800"/>
          </a:xfrm>
          <a:prstGeom prst="rect">
            <a:avLst/>
          </a:prstGeom>
        </p:spPr>
      </p:pic>
      <p:pic>
        <p:nvPicPr>
          <p:cNvPr id="28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96900" y="13258800"/>
            <a:ext cx="11099800" cy="50800"/>
          </a:xfrm>
          <a:prstGeom prst="rect">
            <a:avLst/>
          </a:prstGeom>
        </p:spPr>
      </p:pic>
      <p:sp>
        <p:nvSpPr>
          <p:cNvPr id="29" name="Object 309"/>
          <p:cNvSpPr txBox="1"/>
          <p:nvPr/>
        </p:nvSpPr>
        <p:spPr>
          <a:xfrm>
            <a:off x="10895494" y="13011150"/>
            <a:ext cx="2542209" cy="2984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</a:t>
            </a:r>
            <a:r>
              <a:rPr lang="en-US" alt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lang="zh-CN" altLang="en-US" sz="22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万向黑客松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483031" y="6784925"/>
            <a:ext cx="4363798" cy="1655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ct val="123000"/>
              </a:lnSpc>
              <a:defRPr sz="24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latin typeface="Arial" panose="020B0604020202090204" pitchFamily="34" charset="0"/>
                <a:sym typeface="Arial" panose="020B0604020202090204" pitchFamily="34" charset="0"/>
              </a:rPr>
              <a:t>道具转赠</a:t>
            </a:r>
            <a:endParaRPr lang="en-US" altLang="zh-CN" sz="3600" b="1" dirty="0">
              <a:latin typeface="Arial" panose="020B0604020202090204" pitchFamily="34" charset="0"/>
              <a:sym typeface="Arial" panose="020B0604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latin typeface="Arial" panose="020B0604020202090204" pitchFamily="34" charset="0"/>
                <a:sym typeface="Arial" panose="020B0604020202090204" pitchFamily="34" charset="0"/>
              </a:rPr>
              <a:t>资产权限自己掌握</a:t>
            </a:r>
            <a:endParaRPr lang="zh-CN" altLang="en-US" sz="3600" b="1" dirty="0">
              <a:latin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36" name="Object 1007"/>
          <p:cNvSpPr txBox="1"/>
          <p:nvPr/>
        </p:nvSpPr>
        <p:spPr>
          <a:xfrm>
            <a:off x="1738630" y="1322705"/>
            <a:ext cx="91567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6600" b="0" i="0" spc="191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Game </a:t>
            </a:r>
            <a:r>
              <a:rPr lang="en-US" sz="6600" b="0" i="0" spc="191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Function</a:t>
            </a:r>
            <a:endParaRPr lang="en-US" sz="6600" b="0" i="0" spc="191" dirty="0">
              <a:solidFill>
                <a:srgbClr val="1886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7" name="image 10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46300" y="3098800"/>
            <a:ext cx="2438400" cy="457200"/>
          </a:xfrm>
          <a:prstGeom prst="rect">
            <a:avLst/>
          </a:prstGeom>
        </p:spPr>
      </p:pic>
      <p:sp>
        <p:nvSpPr>
          <p:cNvPr id="38" name="Object 1008"/>
          <p:cNvSpPr txBox="1"/>
          <p:nvPr/>
        </p:nvSpPr>
        <p:spPr>
          <a:xfrm>
            <a:off x="2133600" y="2175566"/>
            <a:ext cx="8039100" cy="13969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80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游戏应用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1" name="等腰三角形 40"/>
          <p:cNvSpPr/>
          <p:nvPr/>
        </p:nvSpPr>
        <p:spPr>
          <a:xfrm>
            <a:off x="2497395" y="6937299"/>
            <a:ext cx="640155" cy="470619"/>
          </a:xfrm>
          <a:prstGeom prst="triangle">
            <a:avLst/>
          </a:prstGeom>
          <a:solidFill>
            <a:srgbClr val="188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8" name="image 10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6200000">
            <a:off x="22719213" y="1322772"/>
            <a:ext cx="1270000" cy="127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36427" y="1021982"/>
            <a:ext cx="5539373" cy="187158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7890785" y="3630924"/>
            <a:ext cx="14667728" cy="8515219"/>
            <a:chOff x="5100315" y="3556000"/>
            <a:chExt cx="14495604" cy="834730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9"/>
            <a:srcRect t="11100" b="9439"/>
            <a:stretch>
              <a:fillRect/>
            </a:stretch>
          </p:blipFill>
          <p:spPr>
            <a:xfrm>
              <a:off x="5100315" y="3556000"/>
              <a:ext cx="4819896" cy="829310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0"/>
            <a:srcRect t="11125" b="9213"/>
            <a:stretch>
              <a:fillRect/>
            </a:stretch>
          </p:blipFill>
          <p:spPr>
            <a:xfrm>
              <a:off x="9920211" y="3589281"/>
              <a:ext cx="4819896" cy="8314022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1"/>
            <a:srcRect t="11125" b="9644"/>
            <a:stretch>
              <a:fillRect/>
            </a:stretch>
          </p:blipFill>
          <p:spPr>
            <a:xfrm>
              <a:off x="14744430" y="3580015"/>
              <a:ext cx="4851489" cy="8323287"/>
            </a:xfrm>
            <a:prstGeom prst="rect">
              <a:avLst/>
            </a:prstGeom>
          </p:spPr>
        </p:pic>
      </p:grpSp>
      <p:sp>
        <p:nvSpPr>
          <p:cNvPr id="32" name="矩形 31"/>
          <p:cNvSpPr/>
          <p:nvPr/>
        </p:nvSpPr>
        <p:spPr>
          <a:xfrm rot="2557972">
            <a:off x="20577067" y="4004795"/>
            <a:ext cx="3052655" cy="457200"/>
          </a:xfrm>
          <a:prstGeom prst="rect">
            <a:avLst/>
          </a:prstGeom>
          <a:gradFill>
            <a:gsLst>
              <a:gs pos="79000">
                <a:srgbClr val="945FC0">
                  <a:alpha val="42000"/>
                </a:srgbClr>
              </a:gs>
              <a:gs pos="57000">
                <a:srgbClr val="9D5BB5">
                  <a:alpha val="10000"/>
                </a:srgbClr>
              </a:gs>
              <a:gs pos="32000">
                <a:srgbClr val="A259AE">
                  <a:alpha val="35000"/>
                </a:srgbClr>
              </a:gs>
              <a:gs pos="99000">
                <a:srgbClr val="1886FF">
                  <a:alpha val="51000"/>
                </a:srgbClr>
              </a:gs>
              <a:gs pos="9000">
                <a:srgbClr val="F74057">
                  <a:alpha val="2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0"/>
            <a:ext cx="24384000" cy="13716000"/>
          </a:xfrm>
          <a:prstGeom prst="rect">
            <a:avLst/>
          </a:prstGeom>
        </p:spPr>
      </p:pic>
      <p:pic>
        <p:nvPicPr>
          <p:cNvPr id="1202" name="image 1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75400" y="5448300"/>
            <a:ext cx="5308600" cy="82677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1544300"/>
            <a:ext cx="1981200" cy="1663700"/>
          </a:xfrm>
          <a:prstGeom prst="rect">
            <a:avLst/>
          </a:prstGeom>
        </p:spPr>
      </p:pic>
      <p:pic>
        <p:nvPicPr>
          <p:cNvPr id="22" name="image 3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2700" y="13258800"/>
            <a:ext cx="11087100" cy="50800"/>
          </a:xfrm>
          <a:prstGeom prst="rect">
            <a:avLst/>
          </a:prstGeom>
        </p:spPr>
      </p:pic>
      <p:pic>
        <p:nvPicPr>
          <p:cNvPr id="23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96900" y="13258800"/>
            <a:ext cx="11099800" cy="50800"/>
          </a:xfrm>
          <a:prstGeom prst="rect">
            <a:avLst/>
          </a:prstGeom>
        </p:spPr>
      </p:pic>
      <p:sp>
        <p:nvSpPr>
          <p:cNvPr id="24" name="Object 309"/>
          <p:cNvSpPr txBox="1"/>
          <p:nvPr/>
        </p:nvSpPr>
        <p:spPr>
          <a:xfrm>
            <a:off x="10895494" y="13011150"/>
            <a:ext cx="2542209" cy="2984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</a:t>
            </a:r>
            <a:r>
              <a:rPr lang="en-US" altLang="zh-CN" sz="2200" b="0" i="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lang="zh-CN" altLang="en-US" sz="22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万向黑客松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5" name="image 1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6200000">
            <a:off x="22719213" y="1322772"/>
            <a:ext cx="1270000" cy="127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6427" y="1021982"/>
            <a:ext cx="5539373" cy="1871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6045" y="3330575"/>
            <a:ext cx="13722985" cy="903859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649181" y="10298808"/>
            <a:ext cx="6479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i="0" u="none" strike="noStrike" baseline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Near</a:t>
            </a:r>
            <a:r>
              <a:rPr lang="zh-CN" altLang="en-US" sz="3600" b="1" i="0" u="none" strike="noStrike" baseline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钱包</a:t>
            </a:r>
            <a:r>
              <a:rPr lang="en-US" altLang="zh-CN" sz="3600" b="1" i="0" u="none" strike="noStrike" baseline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NFT</a:t>
            </a:r>
            <a:r>
              <a:rPr lang="zh-CN" altLang="en-US" sz="3600" b="1" i="0" u="none" strike="noStrike" baseline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道具展示</a:t>
            </a:r>
            <a:endParaRPr lang="zh-CN" altLang="en-US" sz="3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1" name="Object 1007"/>
          <p:cNvSpPr txBox="1"/>
          <p:nvPr/>
        </p:nvSpPr>
        <p:spPr>
          <a:xfrm>
            <a:off x="2171700" y="1350645"/>
            <a:ext cx="91567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6600" spc="191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Game </a:t>
            </a:r>
            <a:r>
              <a:rPr lang="en-US" sz="6600" spc="191" dirty="0">
                <a:solidFill>
                  <a:srgbClr val="1886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Function</a:t>
            </a:r>
            <a:endParaRPr lang="zh-CN" altLang="en-US" dirty="0">
              <a:solidFill>
                <a:srgbClr val="1886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2" name="image 100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146300" y="3098800"/>
            <a:ext cx="2438400" cy="457200"/>
          </a:xfrm>
          <a:prstGeom prst="rect">
            <a:avLst/>
          </a:prstGeom>
        </p:spPr>
      </p:pic>
      <p:sp>
        <p:nvSpPr>
          <p:cNvPr id="33" name="Object 1008"/>
          <p:cNvSpPr txBox="1"/>
          <p:nvPr/>
        </p:nvSpPr>
        <p:spPr>
          <a:xfrm>
            <a:off x="2133600" y="2175566"/>
            <a:ext cx="8039100" cy="13969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80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游戏应用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1766312" y="10277724"/>
            <a:ext cx="640155" cy="470619"/>
          </a:xfrm>
          <a:prstGeom prst="triangle">
            <a:avLst/>
          </a:prstGeom>
          <a:solidFill>
            <a:srgbClr val="188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 rot="2557972">
            <a:off x="20462967" y="4159918"/>
            <a:ext cx="3052655" cy="457200"/>
          </a:xfrm>
          <a:prstGeom prst="rect">
            <a:avLst/>
          </a:prstGeom>
          <a:gradFill>
            <a:gsLst>
              <a:gs pos="79000">
                <a:srgbClr val="945FC0">
                  <a:alpha val="42000"/>
                </a:srgbClr>
              </a:gs>
              <a:gs pos="57000">
                <a:srgbClr val="9D5BB5">
                  <a:alpha val="10000"/>
                </a:srgbClr>
              </a:gs>
              <a:gs pos="32000">
                <a:srgbClr val="A259AE">
                  <a:alpha val="35000"/>
                </a:srgbClr>
              </a:gs>
              <a:gs pos="99000">
                <a:srgbClr val="1886FF">
                  <a:alpha val="51000"/>
                </a:srgbClr>
              </a:gs>
              <a:gs pos="9000">
                <a:srgbClr val="F74057">
                  <a:alpha val="2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ICON" val="#405313;#407480;#407148;#380107;#383461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WPS 演示</Application>
  <PresentationFormat>自定义</PresentationFormat>
  <Paragraphs>136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方正书宋_GBK</vt:lpstr>
      <vt:lpstr>Wingdings</vt:lpstr>
      <vt:lpstr>YouSheBiaoTiHei</vt:lpstr>
      <vt:lpstr>微软雅黑</vt:lpstr>
      <vt:lpstr>Yuanti SC Regular</vt:lpstr>
      <vt:lpstr>宋体</vt:lpstr>
      <vt:lpstr>Arial Unicode MS</vt:lpstr>
      <vt:lpstr>汉仪书宋二KW</vt:lpstr>
      <vt:lpstr>等线</vt:lpstr>
      <vt:lpstr>DengXian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lele</cp:lastModifiedBy>
  <cp:revision>67</cp:revision>
  <dcterms:created xsi:type="dcterms:W3CDTF">2021-10-23T02:50:43Z</dcterms:created>
  <dcterms:modified xsi:type="dcterms:W3CDTF">2021-10-23T02:50:43Z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BD49B5CBA14049ED9706284D91B5D388</vt:lpwstr>
  </property>
  <property fmtid="{D5CDD505-2E9C-101B-9397-08002B2CF9AE}" pid="3" name="KSOProductBuildVer">
    <vt:lpwstr>2052-3.7.0.5929</vt:lpwstr>
  </property>
</Properties>
</file>